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60" r:id="rId12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93113"/>
            <a:ext cx="7315200" cy="8938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4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0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92148" y="8263471"/>
            <a:ext cx="1559551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0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9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58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67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6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7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7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194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95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4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5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6" y="0"/>
            <a:ext cx="7109928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s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3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5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6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7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86092" y="193968"/>
            <a:ext cx="4043188" cy="495756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540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9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0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01413"/>
            <a:ext cx="7315200" cy="8541174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1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7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[HOOK]…"/>
          <p:cNvSpPr txBox="1"/>
          <p:nvPr/>
        </p:nvSpPr>
        <p:spPr>
          <a:xfrm>
            <a:off x="604450" y="3637285"/>
            <a:ext cx="6106300" cy="1869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0000"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pPr/>
            <a:r>
              <a:t>[LETTER]</a:t>
            </a:r>
          </a:p>
        </p:txBody>
      </p:sp>
      <p:sp>
        <p:nvSpPr>
          <p:cNvPr id="228" name="[SUBJECT]"/>
          <p:cNvSpPr txBox="1"/>
          <p:nvPr/>
        </p:nvSpPr>
        <p:spPr>
          <a:xfrm>
            <a:off x="563241" y="589636"/>
            <a:ext cx="748916" cy="281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000">
                <a:latin typeface="Poppins Regular"/>
                <a:ea typeface="Poppins Regular"/>
                <a:cs typeface="Poppins Regular"/>
                <a:sym typeface="Poppins Regular"/>
              </a:defRPr>
            </a:lvl1pPr>
          </a:lstStyle>
          <a:p>
            <a:pPr/>
            <a:r>
              <a:t>[SUBJECT]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